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3333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6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3225D68-5914-4D51-BC2D-61E835655F31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C24E8A4-6562-4C57-A31B-238849ADAE13}">
      <dgm:prSet phldrT="[Text]" custT="1"/>
      <dgm:spPr/>
      <dgm:t>
        <a:bodyPr/>
        <a:lstStyle/>
        <a:p>
          <a:r>
            <a:rPr lang="en-US" sz="1600" dirty="0" smtClean="0"/>
            <a:t>1</a:t>
          </a:r>
          <a:r>
            <a:rPr lang="en-US" sz="1600" baseline="30000" dirty="0" smtClean="0"/>
            <a:t>st</a:t>
          </a:r>
          <a:r>
            <a:rPr lang="en-US" sz="1600" dirty="0" smtClean="0"/>
            <a:t> Story Floor Plan</a:t>
          </a:r>
          <a:endParaRPr lang="en-US" sz="1600" dirty="0"/>
        </a:p>
      </dgm:t>
    </dgm:pt>
    <dgm:pt modelId="{8509D371-7998-4C92-B6D6-39259BE5A57B}" type="parTrans" cxnId="{12537396-9977-435A-976F-899E9A174809}">
      <dgm:prSet/>
      <dgm:spPr/>
      <dgm:t>
        <a:bodyPr/>
        <a:lstStyle/>
        <a:p>
          <a:endParaRPr lang="en-US"/>
        </a:p>
      </dgm:t>
    </dgm:pt>
    <dgm:pt modelId="{A5F36168-698A-4FC8-AA40-BE51D8A0FFA2}" type="sibTrans" cxnId="{12537396-9977-435A-976F-899E9A174809}">
      <dgm:prSet/>
      <dgm:spPr/>
      <dgm:t>
        <a:bodyPr/>
        <a:lstStyle/>
        <a:p>
          <a:endParaRPr lang="en-US"/>
        </a:p>
      </dgm:t>
    </dgm:pt>
    <dgm:pt modelId="{B56DF549-7EE9-49D8-A18E-358C502FA538}">
      <dgm:prSet phldrT="[Text]" custT="1"/>
      <dgm:spPr/>
      <dgm:t>
        <a:bodyPr/>
        <a:lstStyle/>
        <a:p>
          <a:r>
            <a:rPr lang="en-US" sz="1600" dirty="0" smtClean="0"/>
            <a:t>Ground Floor</a:t>
          </a:r>
        </a:p>
        <a:p>
          <a:r>
            <a:rPr lang="en-US" sz="1600" dirty="0" smtClean="0"/>
            <a:t>Interior View</a:t>
          </a:r>
        </a:p>
        <a:p>
          <a:r>
            <a:rPr lang="en-US" sz="1600" dirty="0" smtClean="0"/>
            <a:t>Your Choice</a:t>
          </a:r>
          <a:r>
            <a:rPr lang="en-US" sz="1400" dirty="0" smtClean="0"/>
            <a:t> </a:t>
          </a:r>
          <a:endParaRPr lang="en-US" sz="1400" dirty="0"/>
        </a:p>
      </dgm:t>
    </dgm:pt>
    <dgm:pt modelId="{83B01B4E-F985-4118-9BE6-5E545EA48AC9}" type="parTrans" cxnId="{F9AFA493-A700-46B4-BEA0-0927205D2FD0}">
      <dgm:prSet/>
      <dgm:spPr/>
      <dgm:t>
        <a:bodyPr/>
        <a:lstStyle/>
        <a:p>
          <a:endParaRPr lang="en-US"/>
        </a:p>
      </dgm:t>
    </dgm:pt>
    <dgm:pt modelId="{47D89B74-CDBE-4273-99E2-9B3AA18AEDB9}" type="sibTrans" cxnId="{F9AFA493-A700-46B4-BEA0-0927205D2FD0}">
      <dgm:prSet/>
      <dgm:spPr/>
      <dgm:t>
        <a:bodyPr/>
        <a:lstStyle/>
        <a:p>
          <a:endParaRPr lang="en-US"/>
        </a:p>
      </dgm:t>
    </dgm:pt>
    <dgm:pt modelId="{CC95556F-0DF6-4025-AE57-D0EF10A2569D}">
      <dgm:prSet phldrT="[Text]" custT="1"/>
      <dgm:spPr/>
      <dgm:t>
        <a:bodyPr/>
        <a:lstStyle/>
        <a:p>
          <a:r>
            <a:rPr lang="en-US" sz="1600" dirty="0" smtClean="0"/>
            <a:t>Ground Floor</a:t>
          </a:r>
        </a:p>
        <a:p>
          <a:r>
            <a:rPr lang="en-US" sz="1600" dirty="0" smtClean="0"/>
            <a:t>Interior View</a:t>
          </a:r>
        </a:p>
        <a:p>
          <a:r>
            <a:rPr lang="en-US" sz="1600" dirty="0" smtClean="0"/>
            <a:t>Your Choice</a:t>
          </a:r>
          <a:endParaRPr lang="en-US" sz="1600" dirty="0"/>
        </a:p>
      </dgm:t>
    </dgm:pt>
    <dgm:pt modelId="{D9009E89-A393-4B33-BBD1-EAFFD46DBD7D}" type="parTrans" cxnId="{1540B147-C756-4938-AB9F-6338E3DFF68A}">
      <dgm:prSet/>
      <dgm:spPr/>
      <dgm:t>
        <a:bodyPr/>
        <a:lstStyle/>
        <a:p>
          <a:endParaRPr lang="en-US"/>
        </a:p>
      </dgm:t>
    </dgm:pt>
    <dgm:pt modelId="{C0E10A38-7713-4356-BFE6-2434383963B3}" type="sibTrans" cxnId="{1540B147-C756-4938-AB9F-6338E3DFF68A}">
      <dgm:prSet/>
      <dgm:spPr/>
      <dgm:t>
        <a:bodyPr/>
        <a:lstStyle/>
        <a:p>
          <a:endParaRPr lang="en-US"/>
        </a:p>
      </dgm:t>
    </dgm:pt>
    <dgm:pt modelId="{48EC72C3-B3A9-401F-A4BD-0CE1EB33B5D8}">
      <dgm:prSet phldrT="[Text]" custT="1"/>
      <dgm:spPr/>
      <dgm:t>
        <a:bodyPr/>
        <a:lstStyle/>
        <a:p>
          <a:r>
            <a:rPr lang="en-US" sz="1600" dirty="0" smtClean="0"/>
            <a:t>2</a:t>
          </a:r>
          <a:r>
            <a:rPr lang="en-US" sz="1600" baseline="30000" dirty="0" smtClean="0"/>
            <a:t>nd</a:t>
          </a:r>
          <a:r>
            <a:rPr lang="en-US" sz="1600" dirty="0" smtClean="0"/>
            <a:t> Story Floor Plan</a:t>
          </a:r>
          <a:endParaRPr lang="en-US" sz="1600" dirty="0"/>
        </a:p>
      </dgm:t>
    </dgm:pt>
    <dgm:pt modelId="{504EEED0-93A4-4AB3-88B6-369A2F926D7A}" type="parTrans" cxnId="{4811DFC5-D36E-4FF7-907D-A6F08EF15CCE}">
      <dgm:prSet/>
      <dgm:spPr/>
      <dgm:t>
        <a:bodyPr/>
        <a:lstStyle/>
        <a:p>
          <a:endParaRPr lang="en-US"/>
        </a:p>
      </dgm:t>
    </dgm:pt>
    <dgm:pt modelId="{B8FFFA47-3029-48FD-AF6F-672C1C50BDAF}" type="sibTrans" cxnId="{4811DFC5-D36E-4FF7-907D-A6F08EF15CCE}">
      <dgm:prSet/>
      <dgm:spPr/>
      <dgm:t>
        <a:bodyPr/>
        <a:lstStyle/>
        <a:p>
          <a:endParaRPr lang="en-US"/>
        </a:p>
      </dgm:t>
    </dgm:pt>
    <dgm:pt modelId="{3E764D4E-EF96-491F-98D0-51DC8812ADA4}">
      <dgm:prSet phldrT="[Text]" custT="1"/>
      <dgm:spPr/>
      <dgm:t>
        <a:bodyPr/>
        <a:lstStyle/>
        <a:p>
          <a:r>
            <a:rPr lang="en-US" sz="1600" dirty="0" smtClean="0"/>
            <a:t>Green Roof View</a:t>
          </a:r>
          <a:endParaRPr lang="en-US" sz="1600" dirty="0"/>
        </a:p>
      </dgm:t>
    </dgm:pt>
    <dgm:pt modelId="{40C03226-EA5F-4301-83F8-6C19DE9AFF08}" type="parTrans" cxnId="{580ABFF8-AECC-47F9-BB8D-C9FD333A0BC9}">
      <dgm:prSet/>
      <dgm:spPr/>
      <dgm:t>
        <a:bodyPr/>
        <a:lstStyle/>
        <a:p>
          <a:endParaRPr lang="en-US"/>
        </a:p>
      </dgm:t>
    </dgm:pt>
    <dgm:pt modelId="{7FEE2C52-8280-4C6A-87CD-FF9B10391E9F}" type="sibTrans" cxnId="{580ABFF8-AECC-47F9-BB8D-C9FD333A0BC9}">
      <dgm:prSet/>
      <dgm:spPr/>
      <dgm:t>
        <a:bodyPr/>
        <a:lstStyle/>
        <a:p>
          <a:endParaRPr lang="en-US"/>
        </a:p>
      </dgm:t>
    </dgm:pt>
    <dgm:pt modelId="{01D97942-23AA-4114-8F00-91193FCCE101}">
      <dgm:prSet phldrT="[Text]" custT="1"/>
      <dgm:spPr/>
      <dgm:t>
        <a:bodyPr/>
        <a:lstStyle/>
        <a:p>
          <a:r>
            <a:rPr lang="en-US" sz="2000" dirty="0" smtClean="0"/>
            <a:t>Library Exterior</a:t>
          </a:r>
          <a:endParaRPr lang="en-US" sz="2000" dirty="0"/>
        </a:p>
      </dgm:t>
    </dgm:pt>
    <dgm:pt modelId="{CED1CF36-57D8-4D55-9ABB-1237D2429736}" type="sibTrans" cxnId="{767ADE3F-3F3C-4D09-A62A-B108338A4789}">
      <dgm:prSet/>
      <dgm:spPr/>
      <dgm:t>
        <a:bodyPr/>
        <a:lstStyle/>
        <a:p>
          <a:endParaRPr lang="en-US"/>
        </a:p>
      </dgm:t>
    </dgm:pt>
    <dgm:pt modelId="{EC3D7E4B-261B-47D7-9B36-67D26213A795}" type="parTrans" cxnId="{767ADE3F-3F3C-4D09-A62A-B108338A4789}">
      <dgm:prSet/>
      <dgm:spPr/>
      <dgm:t>
        <a:bodyPr/>
        <a:lstStyle/>
        <a:p>
          <a:endParaRPr lang="en-US"/>
        </a:p>
      </dgm:t>
    </dgm:pt>
    <dgm:pt modelId="{8303F281-4528-49E3-BB38-4F6F6C11BCD3}" type="pres">
      <dgm:prSet presAssocID="{03225D68-5914-4D51-BC2D-61E835655F3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10E373AC-ED39-4BBA-B462-80527D3D0812}" type="pres">
      <dgm:prSet presAssocID="{01D97942-23AA-4114-8F00-91193FCCE101}" presName="hierRoot1" presStyleCnt="0"/>
      <dgm:spPr/>
    </dgm:pt>
    <dgm:pt modelId="{B2E37FE2-C324-424D-9FAD-E1826622A209}" type="pres">
      <dgm:prSet presAssocID="{01D97942-23AA-4114-8F00-91193FCCE101}" presName="composite" presStyleCnt="0"/>
      <dgm:spPr/>
    </dgm:pt>
    <dgm:pt modelId="{77A1AE28-8F60-454A-8FDC-DD789C276B25}" type="pres">
      <dgm:prSet presAssocID="{01D97942-23AA-4114-8F00-91193FCCE101}" presName="background" presStyleLbl="node0" presStyleIdx="0" presStyleCnt="1"/>
      <dgm:spPr/>
    </dgm:pt>
    <dgm:pt modelId="{AAA61250-9C62-4ADC-AC7E-8FB64E94AEC8}" type="pres">
      <dgm:prSet presAssocID="{01D97942-23AA-4114-8F00-91193FCCE101}" presName="text" presStyleLbl="fgAcc0" presStyleIdx="0" presStyleCnt="1" custScaleX="124179" custScaleY="123050" custLinFactNeighborX="-17126" custLinFactNeighborY="-539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5F114FA-9DCD-469F-9A06-C2CED5871A85}" type="pres">
      <dgm:prSet presAssocID="{01D97942-23AA-4114-8F00-91193FCCE101}" presName="hierChild2" presStyleCnt="0"/>
      <dgm:spPr/>
    </dgm:pt>
    <dgm:pt modelId="{82A1A9E6-5F5E-4D54-9092-ED69486B8351}" type="pres">
      <dgm:prSet presAssocID="{8509D371-7998-4C92-B6D6-39259BE5A57B}" presName="Name10" presStyleLbl="parChTrans1D2" presStyleIdx="0" presStyleCnt="2"/>
      <dgm:spPr/>
    </dgm:pt>
    <dgm:pt modelId="{D8D00603-4944-4145-9A82-D73B462E8663}" type="pres">
      <dgm:prSet presAssocID="{BC24E8A4-6562-4C57-A31B-238849ADAE13}" presName="hierRoot2" presStyleCnt="0"/>
      <dgm:spPr/>
    </dgm:pt>
    <dgm:pt modelId="{A1A8A327-98BA-49AC-9234-AC7066614960}" type="pres">
      <dgm:prSet presAssocID="{BC24E8A4-6562-4C57-A31B-238849ADAE13}" presName="composite2" presStyleCnt="0"/>
      <dgm:spPr/>
    </dgm:pt>
    <dgm:pt modelId="{A8B53955-0E56-4AC1-9752-5080BE74253D}" type="pres">
      <dgm:prSet presAssocID="{BC24E8A4-6562-4C57-A31B-238849ADAE13}" presName="background2" presStyleLbl="node2" presStyleIdx="0" presStyleCnt="2"/>
      <dgm:spPr/>
    </dgm:pt>
    <dgm:pt modelId="{0DFE7768-E47E-48BC-BE9A-CF3CC0342008}" type="pres">
      <dgm:prSet presAssocID="{BC24E8A4-6562-4C57-A31B-238849ADAE13}" presName="text2" presStyleLbl="fgAcc2" presStyleIdx="0" presStyleCnt="2" custScaleX="128988" custScaleY="119708" custLinFactNeighborX="-17877" custLinFactNeighborY="-604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B97C580-79BB-4606-BB6E-BB9C14E1D4BF}" type="pres">
      <dgm:prSet presAssocID="{BC24E8A4-6562-4C57-A31B-238849ADAE13}" presName="hierChild3" presStyleCnt="0"/>
      <dgm:spPr/>
    </dgm:pt>
    <dgm:pt modelId="{C28B2C4C-2917-4544-8D1F-4485F041EEA6}" type="pres">
      <dgm:prSet presAssocID="{83B01B4E-F985-4118-9BE6-5E545EA48AC9}" presName="Name17" presStyleLbl="parChTrans1D3" presStyleIdx="0" presStyleCnt="3"/>
      <dgm:spPr/>
    </dgm:pt>
    <dgm:pt modelId="{37036220-A70C-49DE-B1C7-9EB45F067D0D}" type="pres">
      <dgm:prSet presAssocID="{B56DF549-7EE9-49D8-A18E-358C502FA538}" presName="hierRoot3" presStyleCnt="0"/>
      <dgm:spPr/>
    </dgm:pt>
    <dgm:pt modelId="{E83CAEAF-E008-4C22-8746-F7ECB6249CCB}" type="pres">
      <dgm:prSet presAssocID="{B56DF549-7EE9-49D8-A18E-358C502FA538}" presName="composite3" presStyleCnt="0"/>
      <dgm:spPr/>
    </dgm:pt>
    <dgm:pt modelId="{4A20ED6F-C8AC-449E-88F2-EF97373EAE4C}" type="pres">
      <dgm:prSet presAssocID="{B56DF549-7EE9-49D8-A18E-358C502FA538}" presName="background3" presStyleLbl="node3" presStyleIdx="0" presStyleCnt="3"/>
      <dgm:spPr>
        <a:solidFill>
          <a:schemeClr val="accent2">
            <a:lumMod val="40000"/>
            <a:lumOff val="60000"/>
          </a:schemeClr>
        </a:solidFill>
      </dgm:spPr>
    </dgm:pt>
    <dgm:pt modelId="{C1DE6D39-0B94-44DB-AB63-0682A874189E}" type="pres">
      <dgm:prSet presAssocID="{B56DF549-7EE9-49D8-A18E-358C502FA538}" presName="text3" presStyleLbl="fgAcc3" presStyleIdx="0" presStyleCnt="3" custScaleX="113677" custScaleY="142485" custLinFactNeighborX="-6746" custLinFactNeighborY="-1418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7328BC0-59CA-457C-90AE-61A1A77F7C3A}" type="pres">
      <dgm:prSet presAssocID="{B56DF549-7EE9-49D8-A18E-358C502FA538}" presName="hierChild4" presStyleCnt="0"/>
      <dgm:spPr/>
    </dgm:pt>
    <dgm:pt modelId="{046BB710-9F87-4EDC-A616-AA0CEDBF3609}" type="pres">
      <dgm:prSet presAssocID="{D9009E89-A393-4B33-BBD1-EAFFD46DBD7D}" presName="Name17" presStyleLbl="parChTrans1D3" presStyleIdx="1" presStyleCnt="3"/>
      <dgm:spPr/>
    </dgm:pt>
    <dgm:pt modelId="{349B2B11-B2AF-4992-9B1E-2F11487FA154}" type="pres">
      <dgm:prSet presAssocID="{CC95556F-0DF6-4025-AE57-D0EF10A2569D}" presName="hierRoot3" presStyleCnt="0"/>
      <dgm:spPr/>
    </dgm:pt>
    <dgm:pt modelId="{E868F137-EF12-4B8E-8858-C2FD9471F7B4}" type="pres">
      <dgm:prSet presAssocID="{CC95556F-0DF6-4025-AE57-D0EF10A2569D}" presName="composite3" presStyleCnt="0"/>
      <dgm:spPr/>
    </dgm:pt>
    <dgm:pt modelId="{E9AD2551-84B0-4201-AC8B-469ED857500C}" type="pres">
      <dgm:prSet presAssocID="{CC95556F-0DF6-4025-AE57-D0EF10A2569D}" presName="background3" presStyleLbl="node3" presStyleIdx="1" presStyleCnt="3"/>
      <dgm:spPr>
        <a:solidFill>
          <a:schemeClr val="accent2">
            <a:lumMod val="40000"/>
            <a:lumOff val="60000"/>
          </a:schemeClr>
        </a:solidFill>
      </dgm:spPr>
    </dgm:pt>
    <dgm:pt modelId="{7D67017E-D294-441F-9759-38BF7DCF288E}" type="pres">
      <dgm:prSet presAssocID="{CC95556F-0DF6-4025-AE57-D0EF10A2569D}" presName="text3" presStyleLbl="fgAcc3" presStyleIdx="1" presStyleCnt="3" custScaleX="117910" custScaleY="132139" custLinFactNeighborX="5059" custLinFactNeighborY="-919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881F0F5-C4EA-434E-903A-A58848EB4ABE}" type="pres">
      <dgm:prSet presAssocID="{CC95556F-0DF6-4025-AE57-D0EF10A2569D}" presName="hierChild4" presStyleCnt="0"/>
      <dgm:spPr/>
    </dgm:pt>
    <dgm:pt modelId="{D710E6D4-72B6-40C3-84B4-EA02FCF872A3}" type="pres">
      <dgm:prSet presAssocID="{504EEED0-93A4-4AB3-88B6-369A2F926D7A}" presName="Name10" presStyleLbl="parChTrans1D2" presStyleIdx="1" presStyleCnt="2"/>
      <dgm:spPr/>
    </dgm:pt>
    <dgm:pt modelId="{23D9905B-B4CA-4997-8806-BA3CBA349E18}" type="pres">
      <dgm:prSet presAssocID="{48EC72C3-B3A9-401F-A4BD-0CE1EB33B5D8}" presName="hierRoot2" presStyleCnt="0"/>
      <dgm:spPr/>
    </dgm:pt>
    <dgm:pt modelId="{95C2B3FD-43DA-426E-8E48-012E9650CA28}" type="pres">
      <dgm:prSet presAssocID="{48EC72C3-B3A9-401F-A4BD-0CE1EB33B5D8}" presName="composite2" presStyleCnt="0"/>
      <dgm:spPr/>
    </dgm:pt>
    <dgm:pt modelId="{1D4F7BC5-ACFE-4E63-B0DC-20DA64F64A4F}" type="pres">
      <dgm:prSet presAssocID="{48EC72C3-B3A9-401F-A4BD-0CE1EB33B5D8}" presName="background2" presStyleLbl="node2" presStyleIdx="1" presStyleCnt="2"/>
      <dgm:spPr/>
    </dgm:pt>
    <dgm:pt modelId="{1A9FA595-A334-4C07-86A7-DC8456EA0EE2}" type="pres">
      <dgm:prSet presAssocID="{48EC72C3-B3A9-401F-A4BD-0CE1EB33B5D8}" presName="text2" presStyleLbl="fgAcc2" presStyleIdx="1" presStyleCnt="2" custScaleX="135356" custScaleY="125466" custLinFactNeighborX="-64705" custLinFactNeighborY="-564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788D91-54BD-4F7E-BED6-56C1CFCF9975}" type="pres">
      <dgm:prSet presAssocID="{48EC72C3-B3A9-401F-A4BD-0CE1EB33B5D8}" presName="hierChild3" presStyleCnt="0"/>
      <dgm:spPr/>
    </dgm:pt>
    <dgm:pt modelId="{9B1D5B61-59E0-40DF-9480-C4B911C805C5}" type="pres">
      <dgm:prSet presAssocID="{40C03226-EA5F-4301-83F8-6C19DE9AFF08}" presName="Name17" presStyleLbl="parChTrans1D3" presStyleIdx="2" presStyleCnt="3"/>
      <dgm:spPr/>
    </dgm:pt>
    <dgm:pt modelId="{6D78C7BC-BD86-4CE5-B942-BF760241900B}" type="pres">
      <dgm:prSet presAssocID="{3E764D4E-EF96-491F-98D0-51DC8812ADA4}" presName="hierRoot3" presStyleCnt="0"/>
      <dgm:spPr/>
    </dgm:pt>
    <dgm:pt modelId="{9A15324D-F28B-469C-B317-683B518CEA35}" type="pres">
      <dgm:prSet presAssocID="{3E764D4E-EF96-491F-98D0-51DC8812ADA4}" presName="composite3" presStyleCnt="0"/>
      <dgm:spPr/>
    </dgm:pt>
    <dgm:pt modelId="{4D0EADB8-9867-4ADB-8EE6-7E9267F6ABF8}" type="pres">
      <dgm:prSet presAssocID="{3E764D4E-EF96-491F-98D0-51DC8812ADA4}" presName="background3" presStyleLbl="node3" presStyleIdx="2" presStyleCnt="3"/>
      <dgm:spPr>
        <a:solidFill>
          <a:schemeClr val="accent5">
            <a:lumMod val="50000"/>
          </a:schemeClr>
        </a:solidFill>
      </dgm:spPr>
    </dgm:pt>
    <dgm:pt modelId="{0133E981-263F-4840-B72D-D62EB1C9AA31}" type="pres">
      <dgm:prSet presAssocID="{3E764D4E-EF96-491F-98D0-51DC8812ADA4}" presName="text3" presStyleLbl="fgAcc3" presStyleIdx="2" presStyleCnt="3" custScaleX="112754" custScaleY="130591" custLinFactNeighborX="16825" custLinFactNeighborY="-1413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490B83F-5F0F-4F73-A678-1A7ED5E91615}" type="pres">
      <dgm:prSet presAssocID="{3E764D4E-EF96-491F-98D0-51DC8812ADA4}" presName="hierChild4" presStyleCnt="0"/>
      <dgm:spPr/>
    </dgm:pt>
  </dgm:ptLst>
  <dgm:cxnLst>
    <dgm:cxn modelId="{980D9B66-7841-4B59-A698-3AFF582946BA}" type="presOf" srcId="{8509D371-7998-4C92-B6D6-39259BE5A57B}" destId="{82A1A9E6-5F5E-4D54-9092-ED69486B8351}" srcOrd="0" destOrd="0" presId="urn:microsoft.com/office/officeart/2005/8/layout/hierarchy1"/>
    <dgm:cxn modelId="{F9951D83-8A02-443C-89D5-4D772EF1EF6F}" type="presOf" srcId="{B56DF549-7EE9-49D8-A18E-358C502FA538}" destId="{C1DE6D39-0B94-44DB-AB63-0682A874189E}" srcOrd="0" destOrd="0" presId="urn:microsoft.com/office/officeart/2005/8/layout/hierarchy1"/>
    <dgm:cxn modelId="{256B330E-96F3-41F7-8B78-6BB132A9E19C}" type="presOf" srcId="{3E764D4E-EF96-491F-98D0-51DC8812ADA4}" destId="{0133E981-263F-4840-B72D-D62EB1C9AA31}" srcOrd="0" destOrd="0" presId="urn:microsoft.com/office/officeart/2005/8/layout/hierarchy1"/>
    <dgm:cxn modelId="{4295D6BE-6982-42CC-8192-740D34D94985}" type="presOf" srcId="{83B01B4E-F985-4118-9BE6-5E545EA48AC9}" destId="{C28B2C4C-2917-4544-8D1F-4485F041EEA6}" srcOrd="0" destOrd="0" presId="urn:microsoft.com/office/officeart/2005/8/layout/hierarchy1"/>
    <dgm:cxn modelId="{8045DFD9-1068-4778-A057-7FA610C2DAC1}" type="presOf" srcId="{03225D68-5914-4D51-BC2D-61E835655F31}" destId="{8303F281-4528-49E3-BB38-4F6F6C11BCD3}" srcOrd="0" destOrd="0" presId="urn:microsoft.com/office/officeart/2005/8/layout/hierarchy1"/>
    <dgm:cxn modelId="{A2D859AC-0472-4311-8C29-A6DDD0D93211}" type="presOf" srcId="{CC95556F-0DF6-4025-AE57-D0EF10A2569D}" destId="{7D67017E-D294-441F-9759-38BF7DCF288E}" srcOrd="0" destOrd="0" presId="urn:microsoft.com/office/officeart/2005/8/layout/hierarchy1"/>
    <dgm:cxn modelId="{F9AFA493-A700-46B4-BEA0-0927205D2FD0}" srcId="{BC24E8A4-6562-4C57-A31B-238849ADAE13}" destId="{B56DF549-7EE9-49D8-A18E-358C502FA538}" srcOrd="0" destOrd="0" parTransId="{83B01B4E-F985-4118-9BE6-5E545EA48AC9}" sibTransId="{47D89B74-CDBE-4273-99E2-9B3AA18AEDB9}"/>
    <dgm:cxn modelId="{1540B147-C756-4938-AB9F-6338E3DFF68A}" srcId="{BC24E8A4-6562-4C57-A31B-238849ADAE13}" destId="{CC95556F-0DF6-4025-AE57-D0EF10A2569D}" srcOrd="1" destOrd="0" parTransId="{D9009E89-A393-4B33-BBD1-EAFFD46DBD7D}" sibTransId="{C0E10A38-7713-4356-BFE6-2434383963B3}"/>
    <dgm:cxn modelId="{8A814A32-48CC-423E-A930-714D7B71C924}" type="presOf" srcId="{D9009E89-A393-4B33-BBD1-EAFFD46DBD7D}" destId="{046BB710-9F87-4EDC-A616-AA0CEDBF3609}" srcOrd="0" destOrd="0" presId="urn:microsoft.com/office/officeart/2005/8/layout/hierarchy1"/>
    <dgm:cxn modelId="{4373BC80-87A8-4E7C-8BC3-27CC841F22DA}" type="presOf" srcId="{40C03226-EA5F-4301-83F8-6C19DE9AFF08}" destId="{9B1D5B61-59E0-40DF-9480-C4B911C805C5}" srcOrd="0" destOrd="0" presId="urn:microsoft.com/office/officeart/2005/8/layout/hierarchy1"/>
    <dgm:cxn modelId="{F9E24342-BF0A-44B2-8980-386720189D32}" type="presOf" srcId="{BC24E8A4-6562-4C57-A31B-238849ADAE13}" destId="{0DFE7768-E47E-48BC-BE9A-CF3CC0342008}" srcOrd="0" destOrd="0" presId="urn:microsoft.com/office/officeart/2005/8/layout/hierarchy1"/>
    <dgm:cxn modelId="{12537396-9977-435A-976F-899E9A174809}" srcId="{01D97942-23AA-4114-8F00-91193FCCE101}" destId="{BC24E8A4-6562-4C57-A31B-238849ADAE13}" srcOrd="0" destOrd="0" parTransId="{8509D371-7998-4C92-B6D6-39259BE5A57B}" sibTransId="{A5F36168-698A-4FC8-AA40-BE51D8A0FFA2}"/>
    <dgm:cxn modelId="{4811DFC5-D36E-4FF7-907D-A6F08EF15CCE}" srcId="{01D97942-23AA-4114-8F00-91193FCCE101}" destId="{48EC72C3-B3A9-401F-A4BD-0CE1EB33B5D8}" srcOrd="1" destOrd="0" parTransId="{504EEED0-93A4-4AB3-88B6-369A2F926D7A}" sibTransId="{B8FFFA47-3029-48FD-AF6F-672C1C50BDAF}"/>
    <dgm:cxn modelId="{7FD05605-F5A1-4851-B05D-B4DEC26D8C90}" type="presOf" srcId="{48EC72C3-B3A9-401F-A4BD-0CE1EB33B5D8}" destId="{1A9FA595-A334-4C07-86A7-DC8456EA0EE2}" srcOrd="0" destOrd="0" presId="urn:microsoft.com/office/officeart/2005/8/layout/hierarchy1"/>
    <dgm:cxn modelId="{032C6F31-DF82-49BB-B3DF-1B0F315281E3}" type="presOf" srcId="{01D97942-23AA-4114-8F00-91193FCCE101}" destId="{AAA61250-9C62-4ADC-AC7E-8FB64E94AEC8}" srcOrd="0" destOrd="0" presId="urn:microsoft.com/office/officeart/2005/8/layout/hierarchy1"/>
    <dgm:cxn modelId="{767ADE3F-3F3C-4D09-A62A-B108338A4789}" srcId="{03225D68-5914-4D51-BC2D-61E835655F31}" destId="{01D97942-23AA-4114-8F00-91193FCCE101}" srcOrd="0" destOrd="0" parTransId="{EC3D7E4B-261B-47D7-9B36-67D26213A795}" sibTransId="{CED1CF36-57D8-4D55-9ABB-1237D2429736}"/>
    <dgm:cxn modelId="{580ABFF8-AECC-47F9-BB8D-C9FD333A0BC9}" srcId="{48EC72C3-B3A9-401F-A4BD-0CE1EB33B5D8}" destId="{3E764D4E-EF96-491F-98D0-51DC8812ADA4}" srcOrd="0" destOrd="0" parTransId="{40C03226-EA5F-4301-83F8-6C19DE9AFF08}" sibTransId="{7FEE2C52-8280-4C6A-87CD-FF9B10391E9F}"/>
    <dgm:cxn modelId="{679E79EF-CB8C-4109-B53A-DDAFD3225B11}" type="presOf" srcId="{504EEED0-93A4-4AB3-88B6-369A2F926D7A}" destId="{D710E6D4-72B6-40C3-84B4-EA02FCF872A3}" srcOrd="0" destOrd="0" presId="urn:microsoft.com/office/officeart/2005/8/layout/hierarchy1"/>
    <dgm:cxn modelId="{31F84532-51FB-4D18-877E-F31CD0CEAE4B}" type="presParOf" srcId="{8303F281-4528-49E3-BB38-4F6F6C11BCD3}" destId="{10E373AC-ED39-4BBA-B462-80527D3D0812}" srcOrd="0" destOrd="0" presId="urn:microsoft.com/office/officeart/2005/8/layout/hierarchy1"/>
    <dgm:cxn modelId="{EF02D1C1-F5ED-48D5-A5A6-44E6426B3E0A}" type="presParOf" srcId="{10E373AC-ED39-4BBA-B462-80527D3D0812}" destId="{B2E37FE2-C324-424D-9FAD-E1826622A209}" srcOrd="0" destOrd="0" presId="urn:microsoft.com/office/officeart/2005/8/layout/hierarchy1"/>
    <dgm:cxn modelId="{26B917A4-3ACC-4533-B4A5-4EE145345E1D}" type="presParOf" srcId="{B2E37FE2-C324-424D-9FAD-E1826622A209}" destId="{77A1AE28-8F60-454A-8FDC-DD789C276B25}" srcOrd="0" destOrd="0" presId="urn:microsoft.com/office/officeart/2005/8/layout/hierarchy1"/>
    <dgm:cxn modelId="{157938B6-F73B-4B04-ACF1-9151A6279D6B}" type="presParOf" srcId="{B2E37FE2-C324-424D-9FAD-E1826622A209}" destId="{AAA61250-9C62-4ADC-AC7E-8FB64E94AEC8}" srcOrd="1" destOrd="0" presId="urn:microsoft.com/office/officeart/2005/8/layout/hierarchy1"/>
    <dgm:cxn modelId="{DAAF7441-5301-4426-BEF2-7E5FF9380E47}" type="presParOf" srcId="{10E373AC-ED39-4BBA-B462-80527D3D0812}" destId="{75F114FA-9DCD-469F-9A06-C2CED5871A85}" srcOrd="1" destOrd="0" presId="urn:microsoft.com/office/officeart/2005/8/layout/hierarchy1"/>
    <dgm:cxn modelId="{4A5BBB54-411E-498C-B6EF-7F924266F630}" type="presParOf" srcId="{75F114FA-9DCD-469F-9A06-C2CED5871A85}" destId="{82A1A9E6-5F5E-4D54-9092-ED69486B8351}" srcOrd="0" destOrd="0" presId="urn:microsoft.com/office/officeart/2005/8/layout/hierarchy1"/>
    <dgm:cxn modelId="{2572A3BD-B0B9-4E2F-97C9-CD64B166391F}" type="presParOf" srcId="{75F114FA-9DCD-469F-9A06-C2CED5871A85}" destId="{D8D00603-4944-4145-9A82-D73B462E8663}" srcOrd="1" destOrd="0" presId="urn:microsoft.com/office/officeart/2005/8/layout/hierarchy1"/>
    <dgm:cxn modelId="{44084235-A15B-438D-8D6E-03D1CC47869A}" type="presParOf" srcId="{D8D00603-4944-4145-9A82-D73B462E8663}" destId="{A1A8A327-98BA-49AC-9234-AC7066614960}" srcOrd="0" destOrd="0" presId="urn:microsoft.com/office/officeart/2005/8/layout/hierarchy1"/>
    <dgm:cxn modelId="{6FC7003D-172E-4637-AB01-11999BF0D7AC}" type="presParOf" srcId="{A1A8A327-98BA-49AC-9234-AC7066614960}" destId="{A8B53955-0E56-4AC1-9752-5080BE74253D}" srcOrd="0" destOrd="0" presId="urn:microsoft.com/office/officeart/2005/8/layout/hierarchy1"/>
    <dgm:cxn modelId="{ECB13E6A-BE0C-46CF-8CFB-87CCD8415E4F}" type="presParOf" srcId="{A1A8A327-98BA-49AC-9234-AC7066614960}" destId="{0DFE7768-E47E-48BC-BE9A-CF3CC0342008}" srcOrd="1" destOrd="0" presId="urn:microsoft.com/office/officeart/2005/8/layout/hierarchy1"/>
    <dgm:cxn modelId="{2E8AFA73-5FC2-4C85-8A22-C70F7E41E44C}" type="presParOf" srcId="{D8D00603-4944-4145-9A82-D73B462E8663}" destId="{9B97C580-79BB-4606-BB6E-BB9C14E1D4BF}" srcOrd="1" destOrd="0" presId="urn:microsoft.com/office/officeart/2005/8/layout/hierarchy1"/>
    <dgm:cxn modelId="{97D46A97-B710-492E-A006-7B94B6BAEC64}" type="presParOf" srcId="{9B97C580-79BB-4606-BB6E-BB9C14E1D4BF}" destId="{C28B2C4C-2917-4544-8D1F-4485F041EEA6}" srcOrd="0" destOrd="0" presId="urn:microsoft.com/office/officeart/2005/8/layout/hierarchy1"/>
    <dgm:cxn modelId="{9C0A53C6-85BB-47CE-AE18-389B8581C7E3}" type="presParOf" srcId="{9B97C580-79BB-4606-BB6E-BB9C14E1D4BF}" destId="{37036220-A70C-49DE-B1C7-9EB45F067D0D}" srcOrd="1" destOrd="0" presId="urn:microsoft.com/office/officeart/2005/8/layout/hierarchy1"/>
    <dgm:cxn modelId="{5E143E12-4ABE-4F20-8606-38BC980EFABA}" type="presParOf" srcId="{37036220-A70C-49DE-B1C7-9EB45F067D0D}" destId="{E83CAEAF-E008-4C22-8746-F7ECB6249CCB}" srcOrd="0" destOrd="0" presId="urn:microsoft.com/office/officeart/2005/8/layout/hierarchy1"/>
    <dgm:cxn modelId="{B7A4F3F2-59F1-40D3-8CD6-865AB7AB78B2}" type="presParOf" srcId="{E83CAEAF-E008-4C22-8746-F7ECB6249CCB}" destId="{4A20ED6F-C8AC-449E-88F2-EF97373EAE4C}" srcOrd="0" destOrd="0" presId="urn:microsoft.com/office/officeart/2005/8/layout/hierarchy1"/>
    <dgm:cxn modelId="{B5E0FBEA-E76D-4AC9-B253-1F4CA5E11892}" type="presParOf" srcId="{E83CAEAF-E008-4C22-8746-F7ECB6249CCB}" destId="{C1DE6D39-0B94-44DB-AB63-0682A874189E}" srcOrd="1" destOrd="0" presId="urn:microsoft.com/office/officeart/2005/8/layout/hierarchy1"/>
    <dgm:cxn modelId="{BAACE9D3-D84F-4B52-8778-6E2991610BE6}" type="presParOf" srcId="{37036220-A70C-49DE-B1C7-9EB45F067D0D}" destId="{07328BC0-59CA-457C-90AE-61A1A77F7C3A}" srcOrd="1" destOrd="0" presId="urn:microsoft.com/office/officeart/2005/8/layout/hierarchy1"/>
    <dgm:cxn modelId="{1966E95D-EAB7-4D1F-9CAE-968B0F21A7C1}" type="presParOf" srcId="{9B97C580-79BB-4606-BB6E-BB9C14E1D4BF}" destId="{046BB710-9F87-4EDC-A616-AA0CEDBF3609}" srcOrd="2" destOrd="0" presId="urn:microsoft.com/office/officeart/2005/8/layout/hierarchy1"/>
    <dgm:cxn modelId="{76DB095D-BFDC-4CE2-8FF6-29A5DFBA2F46}" type="presParOf" srcId="{9B97C580-79BB-4606-BB6E-BB9C14E1D4BF}" destId="{349B2B11-B2AF-4992-9B1E-2F11487FA154}" srcOrd="3" destOrd="0" presId="urn:microsoft.com/office/officeart/2005/8/layout/hierarchy1"/>
    <dgm:cxn modelId="{0E6FD178-BE62-4CA9-8EDF-60ABF28F584C}" type="presParOf" srcId="{349B2B11-B2AF-4992-9B1E-2F11487FA154}" destId="{E868F137-EF12-4B8E-8858-C2FD9471F7B4}" srcOrd="0" destOrd="0" presId="urn:microsoft.com/office/officeart/2005/8/layout/hierarchy1"/>
    <dgm:cxn modelId="{7ECE21F6-09DC-41A8-912E-51862FBB1F6F}" type="presParOf" srcId="{E868F137-EF12-4B8E-8858-C2FD9471F7B4}" destId="{E9AD2551-84B0-4201-AC8B-469ED857500C}" srcOrd="0" destOrd="0" presId="urn:microsoft.com/office/officeart/2005/8/layout/hierarchy1"/>
    <dgm:cxn modelId="{AB29F196-FDAF-4212-989D-9812ED4DE4E8}" type="presParOf" srcId="{E868F137-EF12-4B8E-8858-C2FD9471F7B4}" destId="{7D67017E-D294-441F-9759-38BF7DCF288E}" srcOrd="1" destOrd="0" presId="urn:microsoft.com/office/officeart/2005/8/layout/hierarchy1"/>
    <dgm:cxn modelId="{5788AC39-31E6-4048-B775-4D24F685AEF5}" type="presParOf" srcId="{349B2B11-B2AF-4992-9B1E-2F11487FA154}" destId="{8881F0F5-C4EA-434E-903A-A58848EB4ABE}" srcOrd="1" destOrd="0" presId="urn:microsoft.com/office/officeart/2005/8/layout/hierarchy1"/>
    <dgm:cxn modelId="{2F1BB6F5-F9E4-4378-A6B5-AEC530CACF9E}" type="presParOf" srcId="{75F114FA-9DCD-469F-9A06-C2CED5871A85}" destId="{D710E6D4-72B6-40C3-84B4-EA02FCF872A3}" srcOrd="2" destOrd="0" presId="urn:microsoft.com/office/officeart/2005/8/layout/hierarchy1"/>
    <dgm:cxn modelId="{7735688C-A1CD-4F23-94A5-E2C93FDC5FFC}" type="presParOf" srcId="{75F114FA-9DCD-469F-9A06-C2CED5871A85}" destId="{23D9905B-B4CA-4997-8806-BA3CBA349E18}" srcOrd="3" destOrd="0" presId="urn:microsoft.com/office/officeart/2005/8/layout/hierarchy1"/>
    <dgm:cxn modelId="{91531E18-50D5-4AE9-A961-7F44BB655B58}" type="presParOf" srcId="{23D9905B-B4CA-4997-8806-BA3CBA349E18}" destId="{95C2B3FD-43DA-426E-8E48-012E9650CA28}" srcOrd="0" destOrd="0" presId="urn:microsoft.com/office/officeart/2005/8/layout/hierarchy1"/>
    <dgm:cxn modelId="{FC48A334-68BF-4F5F-8046-282847EBA255}" type="presParOf" srcId="{95C2B3FD-43DA-426E-8E48-012E9650CA28}" destId="{1D4F7BC5-ACFE-4E63-B0DC-20DA64F64A4F}" srcOrd="0" destOrd="0" presId="urn:microsoft.com/office/officeart/2005/8/layout/hierarchy1"/>
    <dgm:cxn modelId="{BEDADE69-4DA2-4B5E-8B18-A5D8AECD58B8}" type="presParOf" srcId="{95C2B3FD-43DA-426E-8E48-012E9650CA28}" destId="{1A9FA595-A334-4C07-86A7-DC8456EA0EE2}" srcOrd="1" destOrd="0" presId="urn:microsoft.com/office/officeart/2005/8/layout/hierarchy1"/>
    <dgm:cxn modelId="{2C87758B-6350-4515-B6DB-7F9FDDCED01C}" type="presParOf" srcId="{23D9905B-B4CA-4997-8806-BA3CBA349E18}" destId="{DC788D91-54BD-4F7E-BED6-56C1CFCF9975}" srcOrd="1" destOrd="0" presId="urn:microsoft.com/office/officeart/2005/8/layout/hierarchy1"/>
    <dgm:cxn modelId="{9EB4F838-B2BA-4681-B012-81484C411A4A}" type="presParOf" srcId="{DC788D91-54BD-4F7E-BED6-56C1CFCF9975}" destId="{9B1D5B61-59E0-40DF-9480-C4B911C805C5}" srcOrd="0" destOrd="0" presId="urn:microsoft.com/office/officeart/2005/8/layout/hierarchy1"/>
    <dgm:cxn modelId="{EC3FF29F-0F7A-4B0C-B5D7-94EB856CBAAB}" type="presParOf" srcId="{DC788D91-54BD-4F7E-BED6-56C1CFCF9975}" destId="{6D78C7BC-BD86-4CE5-B942-BF760241900B}" srcOrd="1" destOrd="0" presId="urn:microsoft.com/office/officeart/2005/8/layout/hierarchy1"/>
    <dgm:cxn modelId="{54D26816-AE56-41E6-A937-7B5A72993069}" type="presParOf" srcId="{6D78C7BC-BD86-4CE5-B942-BF760241900B}" destId="{9A15324D-F28B-469C-B317-683B518CEA35}" srcOrd="0" destOrd="0" presId="urn:microsoft.com/office/officeart/2005/8/layout/hierarchy1"/>
    <dgm:cxn modelId="{269ED428-848D-48F4-B54D-E70A9C31AA7B}" type="presParOf" srcId="{9A15324D-F28B-469C-B317-683B518CEA35}" destId="{4D0EADB8-9867-4ADB-8EE6-7E9267F6ABF8}" srcOrd="0" destOrd="0" presId="urn:microsoft.com/office/officeart/2005/8/layout/hierarchy1"/>
    <dgm:cxn modelId="{8CC1D0E1-1107-4725-AAE3-0AD1F9ACB445}" type="presParOf" srcId="{9A15324D-F28B-469C-B317-683B518CEA35}" destId="{0133E981-263F-4840-B72D-D62EB1C9AA31}" srcOrd="1" destOrd="0" presId="urn:microsoft.com/office/officeart/2005/8/layout/hierarchy1"/>
    <dgm:cxn modelId="{53F51509-C7E3-44FE-97EA-0FF7AC444FA4}" type="presParOf" srcId="{6D78C7BC-BD86-4CE5-B942-BF760241900B}" destId="{F490B83F-5F0F-4F73-A678-1A7ED5E9161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1D5B61-59E0-40DF-9480-C4B911C805C5}">
      <dsp:nvSpPr>
        <dsp:cNvPr id="0" name=""/>
        <dsp:cNvSpPr/>
      </dsp:nvSpPr>
      <dsp:spPr>
        <a:xfrm>
          <a:off x="5649051" y="3743903"/>
          <a:ext cx="1664020" cy="4836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4571"/>
              </a:lnTo>
              <a:lnTo>
                <a:pt x="1664020" y="294571"/>
              </a:lnTo>
              <a:lnTo>
                <a:pt x="1664020" y="483646"/>
              </a:lnTo>
            </a:path>
          </a:pathLst>
        </a:custGeom>
        <a:noFill/>
        <a:ln w="40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710E6D4-72B6-40C3-84B4-EA02FCF872A3}">
      <dsp:nvSpPr>
        <dsp:cNvPr id="0" name=""/>
        <dsp:cNvSpPr/>
      </dsp:nvSpPr>
      <dsp:spPr>
        <a:xfrm>
          <a:off x="4555469" y="1527530"/>
          <a:ext cx="1093582" cy="5902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1221"/>
              </a:lnTo>
              <a:lnTo>
                <a:pt x="1093582" y="401221"/>
              </a:lnTo>
              <a:lnTo>
                <a:pt x="1093582" y="590296"/>
              </a:lnTo>
            </a:path>
          </a:pathLst>
        </a:custGeom>
        <a:noFill/>
        <a:ln w="4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6BB710-9F87-4EDC-A616-AA0CEDBF3609}">
      <dsp:nvSpPr>
        <dsp:cNvPr id="0" name=""/>
        <dsp:cNvSpPr/>
      </dsp:nvSpPr>
      <dsp:spPr>
        <a:xfrm>
          <a:off x="2410490" y="3664081"/>
          <a:ext cx="1854967" cy="5528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779"/>
              </a:lnTo>
              <a:lnTo>
                <a:pt x="1854967" y="363779"/>
              </a:lnTo>
              <a:lnTo>
                <a:pt x="1854967" y="552854"/>
              </a:lnTo>
            </a:path>
          </a:pathLst>
        </a:custGeom>
        <a:noFill/>
        <a:ln w="40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8B2C4C-2917-4544-8D1F-4485F041EEA6}">
      <dsp:nvSpPr>
        <dsp:cNvPr id="0" name=""/>
        <dsp:cNvSpPr/>
      </dsp:nvSpPr>
      <dsp:spPr>
        <a:xfrm>
          <a:off x="1207629" y="3664081"/>
          <a:ext cx="1202860" cy="488117"/>
        </a:xfrm>
        <a:custGeom>
          <a:avLst/>
          <a:gdLst/>
          <a:ahLst/>
          <a:cxnLst/>
          <a:rect l="0" t="0" r="0" b="0"/>
          <a:pathLst>
            <a:path>
              <a:moveTo>
                <a:pt x="1202860" y="0"/>
              </a:moveTo>
              <a:lnTo>
                <a:pt x="1202860" y="299042"/>
              </a:lnTo>
              <a:lnTo>
                <a:pt x="0" y="299042"/>
              </a:lnTo>
              <a:lnTo>
                <a:pt x="0" y="488117"/>
              </a:lnTo>
            </a:path>
          </a:pathLst>
        </a:custGeom>
        <a:noFill/>
        <a:ln w="40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A1A9E6-5F5E-4D54-9092-ED69486B8351}">
      <dsp:nvSpPr>
        <dsp:cNvPr id="0" name=""/>
        <dsp:cNvSpPr/>
      </dsp:nvSpPr>
      <dsp:spPr>
        <a:xfrm>
          <a:off x="2410490" y="1527530"/>
          <a:ext cx="2144978" cy="585099"/>
        </a:xfrm>
        <a:custGeom>
          <a:avLst/>
          <a:gdLst/>
          <a:ahLst/>
          <a:cxnLst/>
          <a:rect l="0" t="0" r="0" b="0"/>
          <a:pathLst>
            <a:path>
              <a:moveTo>
                <a:pt x="2144978" y="0"/>
              </a:moveTo>
              <a:lnTo>
                <a:pt x="2144978" y="396024"/>
              </a:lnTo>
              <a:lnTo>
                <a:pt x="0" y="396024"/>
              </a:lnTo>
              <a:lnTo>
                <a:pt x="0" y="585099"/>
              </a:lnTo>
            </a:path>
          </a:pathLst>
        </a:custGeom>
        <a:noFill/>
        <a:ln w="4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7A1AE28-8F60-454A-8FDC-DD789C276B25}">
      <dsp:nvSpPr>
        <dsp:cNvPr id="0" name=""/>
        <dsp:cNvSpPr/>
      </dsp:nvSpPr>
      <dsp:spPr>
        <a:xfrm>
          <a:off x="3288227" y="-67234"/>
          <a:ext cx="2534483" cy="15947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A61250-9C62-4ADC-AC7E-8FB64E94AEC8}">
      <dsp:nvSpPr>
        <dsp:cNvPr id="0" name=""/>
        <dsp:cNvSpPr/>
      </dsp:nvSpPr>
      <dsp:spPr>
        <a:xfrm>
          <a:off x="3515004" y="148203"/>
          <a:ext cx="2534483" cy="159476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/>
            <a:t>Library Exterior</a:t>
          </a:r>
          <a:endParaRPr lang="en-US" sz="2000" kern="1200" dirty="0"/>
        </a:p>
      </dsp:txBody>
      <dsp:txXfrm>
        <a:off x="3515004" y="148203"/>
        <a:ext cx="2534483" cy="1594764"/>
      </dsp:txXfrm>
    </dsp:sp>
    <dsp:sp modelId="{A8B53955-0E56-4AC1-9752-5080BE74253D}">
      <dsp:nvSpPr>
        <dsp:cNvPr id="0" name=""/>
        <dsp:cNvSpPr/>
      </dsp:nvSpPr>
      <dsp:spPr>
        <a:xfrm>
          <a:off x="1094173" y="2112629"/>
          <a:ext cx="2632634" cy="155145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FE7768-E47E-48BC-BE9A-CF3CC0342008}">
      <dsp:nvSpPr>
        <dsp:cNvPr id="0" name=""/>
        <dsp:cNvSpPr/>
      </dsp:nvSpPr>
      <dsp:spPr>
        <a:xfrm>
          <a:off x="1320950" y="2328067"/>
          <a:ext cx="2632634" cy="155145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1</a:t>
          </a:r>
          <a:r>
            <a:rPr lang="en-US" sz="1600" kern="1200" baseline="30000" dirty="0" smtClean="0"/>
            <a:t>st</a:t>
          </a:r>
          <a:r>
            <a:rPr lang="en-US" sz="1600" kern="1200" dirty="0" smtClean="0"/>
            <a:t> Story Floor Plan</a:t>
          </a:r>
          <a:endParaRPr lang="en-US" sz="1600" kern="1200" dirty="0"/>
        </a:p>
      </dsp:txBody>
      <dsp:txXfrm>
        <a:off x="1320950" y="2328067"/>
        <a:ext cx="2632634" cy="1551451"/>
      </dsp:txXfrm>
    </dsp:sp>
    <dsp:sp modelId="{4A20ED6F-C8AC-449E-88F2-EF97373EAE4C}">
      <dsp:nvSpPr>
        <dsp:cNvPr id="0" name=""/>
        <dsp:cNvSpPr/>
      </dsp:nvSpPr>
      <dsp:spPr>
        <a:xfrm>
          <a:off x="47560" y="4152198"/>
          <a:ext cx="2320138" cy="1846647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DE6D39-0B94-44DB-AB63-0682A874189E}">
      <dsp:nvSpPr>
        <dsp:cNvPr id="0" name=""/>
        <dsp:cNvSpPr/>
      </dsp:nvSpPr>
      <dsp:spPr>
        <a:xfrm>
          <a:off x="274337" y="4367636"/>
          <a:ext cx="2320138" cy="184664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Ground Floor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Interior View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Your Choice</a:t>
          </a:r>
          <a:r>
            <a:rPr lang="en-US" sz="1400" kern="1200" dirty="0" smtClean="0"/>
            <a:t> </a:t>
          </a:r>
          <a:endParaRPr lang="en-US" sz="1400" kern="1200" dirty="0"/>
        </a:p>
      </dsp:txBody>
      <dsp:txXfrm>
        <a:off x="274337" y="4367636"/>
        <a:ext cx="2320138" cy="1846647"/>
      </dsp:txXfrm>
    </dsp:sp>
    <dsp:sp modelId="{E9AD2551-84B0-4201-AC8B-469ED857500C}">
      <dsp:nvSpPr>
        <dsp:cNvPr id="0" name=""/>
        <dsp:cNvSpPr/>
      </dsp:nvSpPr>
      <dsp:spPr>
        <a:xfrm>
          <a:off x="3062191" y="4216935"/>
          <a:ext cx="2406533" cy="1712560"/>
        </a:xfrm>
        <a:prstGeom prst="roundRect">
          <a:avLst>
            <a:gd name="adj" fmla="val 10000"/>
          </a:avLst>
        </a:prstGeom>
        <a:solidFill>
          <a:schemeClr val="accent2">
            <a:lumMod val="40000"/>
            <a:lumOff val="6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67017E-D294-441F-9759-38BF7DCF288E}">
      <dsp:nvSpPr>
        <dsp:cNvPr id="0" name=""/>
        <dsp:cNvSpPr/>
      </dsp:nvSpPr>
      <dsp:spPr>
        <a:xfrm>
          <a:off x="3288968" y="4432373"/>
          <a:ext cx="2406533" cy="171256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Ground Floor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Interior View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Your Choice</a:t>
          </a:r>
          <a:endParaRPr lang="en-US" sz="1600" kern="1200" dirty="0"/>
        </a:p>
      </dsp:txBody>
      <dsp:txXfrm>
        <a:off x="3288968" y="4432373"/>
        <a:ext cx="2406533" cy="1712560"/>
      </dsp:txXfrm>
    </dsp:sp>
    <dsp:sp modelId="{1D4F7BC5-ACFE-4E63-B0DC-20DA64F64A4F}">
      <dsp:nvSpPr>
        <dsp:cNvPr id="0" name=""/>
        <dsp:cNvSpPr/>
      </dsp:nvSpPr>
      <dsp:spPr>
        <a:xfrm>
          <a:off x="4267748" y="2117826"/>
          <a:ext cx="2762604" cy="162607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9FA595-A334-4C07-86A7-DC8456EA0EE2}">
      <dsp:nvSpPr>
        <dsp:cNvPr id="0" name=""/>
        <dsp:cNvSpPr/>
      </dsp:nvSpPr>
      <dsp:spPr>
        <a:xfrm>
          <a:off x="4494525" y="2333264"/>
          <a:ext cx="2762604" cy="16260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2</a:t>
          </a:r>
          <a:r>
            <a:rPr lang="en-US" sz="1600" kern="1200" baseline="30000" dirty="0" smtClean="0"/>
            <a:t>nd</a:t>
          </a:r>
          <a:r>
            <a:rPr lang="en-US" sz="1600" kern="1200" dirty="0" smtClean="0"/>
            <a:t> Story Floor Plan</a:t>
          </a:r>
          <a:endParaRPr lang="en-US" sz="1600" kern="1200" dirty="0"/>
        </a:p>
      </dsp:txBody>
      <dsp:txXfrm>
        <a:off x="4494525" y="2333264"/>
        <a:ext cx="2762604" cy="1626076"/>
      </dsp:txXfrm>
    </dsp:sp>
    <dsp:sp modelId="{4D0EADB8-9867-4ADB-8EE6-7E9267F6ABF8}">
      <dsp:nvSpPr>
        <dsp:cNvPr id="0" name=""/>
        <dsp:cNvSpPr/>
      </dsp:nvSpPr>
      <dsp:spPr>
        <a:xfrm>
          <a:off x="6162421" y="4227549"/>
          <a:ext cx="2301299" cy="1692498"/>
        </a:xfrm>
        <a:prstGeom prst="roundRect">
          <a:avLst>
            <a:gd name="adj" fmla="val 10000"/>
          </a:avLst>
        </a:prstGeom>
        <a:solidFill>
          <a:schemeClr val="accent5">
            <a:lumMod val="5000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33E981-263F-4840-B72D-D62EB1C9AA31}">
      <dsp:nvSpPr>
        <dsp:cNvPr id="0" name=""/>
        <dsp:cNvSpPr/>
      </dsp:nvSpPr>
      <dsp:spPr>
        <a:xfrm>
          <a:off x="6389198" y="4442987"/>
          <a:ext cx="2301299" cy="169249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Green Roof View</a:t>
          </a:r>
          <a:endParaRPr lang="en-US" sz="1600" kern="1200" dirty="0"/>
        </a:p>
      </dsp:txBody>
      <dsp:txXfrm>
        <a:off x="6389198" y="4442987"/>
        <a:ext cx="2301299" cy="16924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CA1B5400-4AF4-4CB9-82F0-6FF718BD4031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7D880F6-E10E-4676-B080-BCD6DF7D1B3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1B5400-4AF4-4CB9-82F0-6FF718BD4031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D880F6-E10E-4676-B080-BCD6DF7D1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CA1B5400-4AF4-4CB9-82F0-6FF718BD4031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7D880F6-E10E-4676-B080-BCD6DF7D1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1B5400-4AF4-4CB9-82F0-6FF718BD4031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D880F6-E10E-4676-B080-BCD6DF7D1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A1B5400-4AF4-4CB9-82F0-6FF718BD4031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7D880F6-E10E-4676-B080-BCD6DF7D1B3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1B5400-4AF4-4CB9-82F0-6FF718BD4031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D880F6-E10E-4676-B080-BCD6DF7D1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1B5400-4AF4-4CB9-82F0-6FF718BD4031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D880F6-E10E-4676-B080-BCD6DF7D1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1B5400-4AF4-4CB9-82F0-6FF718BD4031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D880F6-E10E-4676-B080-BCD6DF7D1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CA1B5400-4AF4-4CB9-82F0-6FF718BD4031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D880F6-E10E-4676-B080-BCD6DF7D1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1B5400-4AF4-4CB9-82F0-6FF718BD4031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D880F6-E10E-4676-B080-BCD6DF7D1B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A1B5400-4AF4-4CB9-82F0-6FF718BD4031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7D880F6-E10E-4676-B080-BCD6DF7D1B3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CA1B5400-4AF4-4CB9-82F0-6FF718BD4031}" type="datetimeFigureOut">
              <a:rPr lang="en-US" smtClean="0"/>
              <a:t>5/16/2014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7D880F6-E10E-4676-B080-BCD6DF7D1B3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152400" y="228600"/>
          <a:ext cx="8763000" cy="6400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152400" y="152400"/>
            <a:ext cx="339682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KEYSTONE LIBRARY</a:t>
            </a:r>
            <a:endParaRPr lang="en-US" sz="5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05600" y="381000"/>
            <a:ext cx="16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Explanation of project.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71</TotalTime>
  <Words>31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Opulent</vt:lpstr>
      <vt:lpstr>Slide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prodriguez</dc:creator>
  <cp:lastModifiedBy>prodriguez</cp:lastModifiedBy>
  <cp:revision>8</cp:revision>
  <dcterms:created xsi:type="dcterms:W3CDTF">2014-05-16T17:39:18Z</dcterms:created>
  <dcterms:modified xsi:type="dcterms:W3CDTF">2014-05-16T18:51:03Z</dcterms:modified>
</cp:coreProperties>
</file>